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oveva Chávez Barrera" userId="809eaf8e-3a18-4c81-83fa-a374606122df" providerId="ADAL" clId="{47D621EA-3494-44D2-A163-ACDE7695CD7E}"/>
    <pc:docChg chg="custSel addSld delSld modSld">
      <pc:chgData name="Genoveva Chávez Barrera" userId="809eaf8e-3a18-4c81-83fa-a374606122df" providerId="ADAL" clId="{47D621EA-3494-44D2-A163-ACDE7695CD7E}" dt="2024-11-22T15:53:00.212" v="183" actId="255"/>
      <pc:docMkLst>
        <pc:docMk/>
      </pc:docMkLst>
      <pc:sldChg chg="del">
        <pc:chgData name="Genoveva Chávez Barrera" userId="809eaf8e-3a18-4c81-83fa-a374606122df" providerId="ADAL" clId="{47D621EA-3494-44D2-A163-ACDE7695CD7E}" dt="2024-11-22T15:06:16.853" v="0" actId="2696"/>
        <pc:sldMkLst>
          <pc:docMk/>
          <pc:sldMk cId="0" sldId="256"/>
        </pc:sldMkLst>
      </pc:sldChg>
      <pc:sldChg chg="addSp modSp">
        <pc:chgData name="Genoveva Chávez Barrera" userId="809eaf8e-3a18-4c81-83fa-a374606122df" providerId="ADAL" clId="{47D621EA-3494-44D2-A163-ACDE7695CD7E}" dt="2024-11-22T15:52:34.092" v="180" actId="207"/>
        <pc:sldMkLst>
          <pc:docMk/>
          <pc:sldMk cId="0" sldId="257"/>
        </pc:sldMkLst>
        <pc:spChg chg="add mod">
          <ac:chgData name="Genoveva Chávez Barrera" userId="809eaf8e-3a18-4c81-83fa-a374606122df" providerId="ADAL" clId="{47D621EA-3494-44D2-A163-ACDE7695CD7E}" dt="2024-11-22T15:52:31.747" v="179" actId="207"/>
          <ac:spMkLst>
            <pc:docMk/>
            <pc:sldMk cId="0" sldId="257"/>
            <ac:spMk id="2" creationId="{A1394824-248D-47AA-A51B-99C2B0B0CB84}"/>
          </ac:spMkLst>
        </pc:spChg>
        <pc:spChg chg="add mod">
          <ac:chgData name="Genoveva Chávez Barrera" userId="809eaf8e-3a18-4c81-83fa-a374606122df" providerId="ADAL" clId="{47D621EA-3494-44D2-A163-ACDE7695CD7E}" dt="2024-11-22T15:52:34.092" v="180" actId="207"/>
          <ac:spMkLst>
            <pc:docMk/>
            <pc:sldMk cId="0" sldId="257"/>
            <ac:spMk id="3" creationId="{F7311905-2626-4DFD-BDEC-C5C8305BCE0F}"/>
          </ac:spMkLst>
        </pc:spChg>
      </pc:sldChg>
      <pc:sldChg chg="addSp modSp">
        <pc:chgData name="Genoveva Chávez Barrera" userId="809eaf8e-3a18-4c81-83fa-a374606122df" providerId="ADAL" clId="{47D621EA-3494-44D2-A163-ACDE7695CD7E}" dt="2024-11-22T15:11:23.087" v="139" actId="113"/>
        <pc:sldMkLst>
          <pc:docMk/>
          <pc:sldMk cId="0" sldId="258"/>
        </pc:sldMkLst>
        <pc:spChg chg="add mod">
          <ac:chgData name="Genoveva Chávez Barrera" userId="809eaf8e-3a18-4c81-83fa-a374606122df" providerId="ADAL" clId="{47D621EA-3494-44D2-A163-ACDE7695CD7E}" dt="2024-11-22T15:11:23.087" v="139" actId="113"/>
          <ac:spMkLst>
            <pc:docMk/>
            <pc:sldMk cId="0" sldId="258"/>
            <ac:spMk id="2" creationId="{D5771210-6B18-4143-A228-AF3CC81FF668}"/>
          </ac:spMkLst>
        </pc:spChg>
      </pc:sldChg>
      <pc:sldChg chg="addSp modSp">
        <pc:chgData name="Genoveva Chávez Barrera" userId="809eaf8e-3a18-4c81-83fa-a374606122df" providerId="ADAL" clId="{47D621EA-3494-44D2-A163-ACDE7695CD7E}" dt="2024-11-22T15:53:00.212" v="183" actId="255"/>
        <pc:sldMkLst>
          <pc:docMk/>
          <pc:sldMk cId="0" sldId="259"/>
        </pc:sldMkLst>
        <pc:spChg chg="add mod">
          <ac:chgData name="Genoveva Chávez Barrera" userId="809eaf8e-3a18-4c81-83fa-a374606122df" providerId="ADAL" clId="{47D621EA-3494-44D2-A163-ACDE7695CD7E}" dt="2024-11-22T15:53:00.212" v="183" actId="255"/>
          <ac:spMkLst>
            <pc:docMk/>
            <pc:sldMk cId="0" sldId="259"/>
            <ac:spMk id="2" creationId="{1923BCE6-EC16-4677-A735-AC3F66C5BFAB}"/>
          </ac:spMkLst>
        </pc:spChg>
      </pc:sldChg>
      <pc:sldChg chg="addSp modSp">
        <pc:chgData name="Genoveva Chávez Barrera" userId="809eaf8e-3a18-4c81-83fa-a374606122df" providerId="ADAL" clId="{47D621EA-3494-44D2-A163-ACDE7695CD7E}" dt="2024-11-22T15:14:36.329" v="145" actId="1076"/>
        <pc:sldMkLst>
          <pc:docMk/>
          <pc:sldMk cId="0" sldId="260"/>
        </pc:sldMkLst>
        <pc:spChg chg="add mod">
          <ac:chgData name="Genoveva Chávez Barrera" userId="809eaf8e-3a18-4c81-83fa-a374606122df" providerId="ADAL" clId="{47D621EA-3494-44D2-A163-ACDE7695CD7E}" dt="2024-11-22T15:14:36.329" v="145" actId="1076"/>
          <ac:spMkLst>
            <pc:docMk/>
            <pc:sldMk cId="0" sldId="260"/>
            <ac:spMk id="2" creationId="{B7E18D22-9CE7-4396-AE5D-1B4A3EFC46FC}"/>
          </ac:spMkLst>
        </pc:spChg>
      </pc:sldChg>
      <pc:sldChg chg="addSp add">
        <pc:chgData name="Genoveva Chávez Barrera" userId="809eaf8e-3a18-4c81-83fa-a374606122df" providerId="ADAL" clId="{47D621EA-3494-44D2-A163-ACDE7695CD7E}" dt="2024-11-22T15:18:41.045" v="147"/>
        <pc:sldMkLst>
          <pc:docMk/>
          <pc:sldMk cId="1906979756" sldId="261"/>
        </pc:sldMkLst>
        <pc:spChg chg="add">
          <ac:chgData name="Genoveva Chávez Barrera" userId="809eaf8e-3a18-4c81-83fa-a374606122df" providerId="ADAL" clId="{47D621EA-3494-44D2-A163-ACDE7695CD7E}" dt="2024-11-22T15:18:41.045" v="147"/>
          <ac:spMkLst>
            <pc:docMk/>
            <pc:sldMk cId="1906979756" sldId="261"/>
            <ac:spMk id="3" creationId="{D1DC6F74-82BB-4F9F-855E-23D1D8F6F411}"/>
          </ac:spMkLst>
        </pc:spChg>
        <pc:graphicFrameChg chg="add">
          <ac:chgData name="Genoveva Chávez Barrera" userId="809eaf8e-3a18-4c81-83fa-a374606122df" providerId="ADAL" clId="{47D621EA-3494-44D2-A163-ACDE7695CD7E}" dt="2024-11-22T15:18:26.299" v="146"/>
          <ac:graphicFrameMkLst>
            <pc:docMk/>
            <pc:sldMk cId="1906979756" sldId="261"/>
            <ac:graphicFrameMk id="2" creationId="{33FC75A9-377D-4180-AF68-74F0294810DB}"/>
          </ac:graphicFrameMkLst>
        </pc:graphicFrameChg>
      </pc:sldChg>
      <pc:sldChg chg="add del">
        <pc:chgData name="Genoveva Chávez Barrera" userId="809eaf8e-3a18-4c81-83fa-a374606122df" providerId="ADAL" clId="{47D621EA-3494-44D2-A163-ACDE7695CD7E}" dt="2024-11-22T15:48:02.900" v="148" actId="2696"/>
        <pc:sldMkLst>
          <pc:docMk/>
          <pc:sldMk cId="1737485354" sldId="262"/>
        </pc:sldMkLst>
      </pc:sldChg>
      <pc:sldMasterChg chg="delSldLayout">
        <pc:chgData name="Genoveva Chávez Barrera" userId="809eaf8e-3a18-4c81-83fa-a374606122df" providerId="ADAL" clId="{47D621EA-3494-44D2-A163-ACDE7695CD7E}" dt="2024-11-22T15:06:16.857" v="1" actId="2696"/>
        <pc:sldMasterMkLst>
          <pc:docMk/>
          <pc:sldMasterMk cId="0" sldId="2147483648"/>
        </pc:sldMasterMkLst>
        <pc:sldLayoutChg chg="del">
          <pc:chgData name="Genoveva Chávez Barrera" userId="809eaf8e-3a18-4c81-83fa-a374606122df" providerId="ADAL" clId="{47D621EA-3494-44D2-A163-ACDE7695CD7E}" dt="2024-11-22T15:06:16.857" v="1" actId="2696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A0AEB-C44A-4DF7-9EC1-6E4392D4A1FF}" type="doc">
      <dgm:prSet loTypeId="urn:microsoft.com/office/officeart/2005/8/layout/process5" loCatId="process" qsTypeId="urn:microsoft.com/office/officeart/2005/8/quickstyle/3d1" qsCatId="3D" csTypeId="urn:microsoft.com/office/officeart/2005/8/colors/accent5_4" csCatId="accent5" phldr="1"/>
      <dgm:spPr/>
    </dgm:pt>
    <dgm:pt modelId="{C42953ED-6667-408D-95CB-B51EB77D24A6}">
      <dgm:prSet phldrT="[Texto]"/>
      <dgm:spPr/>
      <dgm:t>
        <a:bodyPr/>
        <a:lstStyle/>
        <a:p>
          <a:r>
            <a:rPr lang="es-ES" dirty="0"/>
            <a:t>Intranet</a:t>
          </a:r>
          <a:endParaRPr lang="es-MX" dirty="0"/>
        </a:p>
      </dgm:t>
    </dgm:pt>
    <dgm:pt modelId="{33C29A13-DCB3-4E96-B1D8-F77C734C798B}" type="parTrans" cxnId="{4236433E-197F-453E-B0B7-B60248252EC2}">
      <dgm:prSet/>
      <dgm:spPr/>
      <dgm:t>
        <a:bodyPr/>
        <a:lstStyle/>
        <a:p>
          <a:endParaRPr lang="es-MX"/>
        </a:p>
      </dgm:t>
    </dgm:pt>
    <dgm:pt modelId="{F5DEA009-95D0-49EA-9FF9-CF1E4F639AD8}" type="sibTrans" cxnId="{4236433E-197F-453E-B0B7-B60248252EC2}">
      <dgm:prSet/>
      <dgm:spPr/>
      <dgm:t>
        <a:bodyPr/>
        <a:lstStyle/>
        <a:p>
          <a:endParaRPr lang="es-MX"/>
        </a:p>
      </dgm:t>
    </dgm:pt>
    <dgm:pt modelId="{0CAB0AEB-771A-4097-A3F2-7B808FB45B8B}">
      <dgm:prSet phldrT="[Texto]"/>
      <dgm:spPr/>
      <dgm:t>
        <a:bodyPr/>
        <a:lstStyle/>
        <a:p>
          <a:r>
            <a:rPr lang="es-ES" dirty="0"/>
            <a:t>Te llegará correo confirmando tu apartado</a:t>
          </a:r>
          <a:endParaRPr lang="es-MX" dirty="0"/>
        </a:p>
      </dgm:t>
    </dgm:pt>
    <dgm:pt modelId="{5E77D621-83E6-4815-8E1C-279437788F27}" type="parTrans" cxnId="{9622E9CE-D2D1-4BED-A3F2-5F80A762DBD8}">
      <dgm:prSet/>
      <dgm:spPr/>
      <dgm:t>
        <a:bodyPr/>
        <a:lstStyle/>
        <a:p>
          <a:endParaRPr lang="es-MX"/>
        </a:p>
      </dgm:t>
    </dgm:pt>
    <dgm:pt modelId="{557E8086-F746-408A-855C-AA5A4A4E521A}" type="sibTrans" cxnId="{9622E9CE-D2D1-4BED-A3F2-5F80A762DBD8}">
      <dgm:prSet/>
      <dgm:spPr/>
      <dgm:t>
        <a:bodyPr/>
        <a:lstStyle/>
        <a:p>
          <a:endParaRPr lang="es-MX"/>
        </a:p>
      </dgm:t>
    </dgm:pt>
    <dgm:pt modelId="{CA02116A-DE71-410D-94D7-213433EDC462}">
      <dgm:prSet phldrT="[Texto]"/>
      <dgm:spPr/>
      <dgm:t>
        <a:bodyPr/>
        <a:lstStyle/>
        <a:p>
          <a:r>
            <a:rPr lang="es-ES" dirty="0"/>
            <a:t>Se procede a la preparación  de espacio</a:t>
          </a:r>
          <a:endParaRPr lang="es-MX" dirty="0"/>
        </a:p>
      </dgm:t>
    </dgm:pt>
    <dgm:pt modelId="{48229E50-0B51-43B3-AA21-42F04ECD3EA0}" type="parTrans" cxnId="{AB0F4AF3-675D-40CE-BD87-212ADCDCCD0F}">
      <dgm:prSet/>
      <dgm:spPr/>
      <dgm:t>
        <a:bodyPr/>
        <a:lstStyle/>
        <a:p>
          <a:endParaRPr lang="es-MX"/>
        </a:p>
      </dgm:t>
    </dgm:pt>
    <dgm:pt modelId="{9D64E524-D523-4D25-83FA-796CC16DB503}" type="sibTrans" cxnId="{AB0F4AF3-675D-40CE-BD87-212ADCDCCD0F}">
      <dgm:prSet/>
      <dgm:spPr/>
      <dgm:t>
        <a:bodyPr/>
        <a:lstStyle/>
        <a:p>
          <a:endParaRPr lang="es-MX"/>
        </a:p>
      </dgm:t>
    </dgm:pt>
    <dgm:pt modelId="{1AD280C9-88D9-4CCE-AF94-7DEB71F87069}">
      <dgm:prSet/>
      <dgm:spPr/>
      <dgm:t>
        <a:bodyPr/>
        <a:lstStyle/>
        <a:p>
          <a:r>
            <a:rPr lang="es-ES" dirty="0"/>
            <a:t>Mesa de ayuda</a:t>
          </a:r>
          <a:endParaRPr lang="es-MX" dirty="0"/>
        </a:p>
      </dgm:t>
    </dgm:pt>
    <dgm:pt modelId="{3F03E0D8-CA9B-4EF8-8CD9-7D8522183E4A}" type="parTrans" cxnId="{1D0D2A76-C94A-43AD-B081-4C9F7B7DA595}">
      <dgm:prSet/>
      <dgm:spPr/>
      <dgm:t>
        <a:bodyPr/>
        <a:lstStyle/>
        <a:p>
          <a:endParaRPr lang="es-MX"/>
        </a:p>
      </dgm:t>
    </dgm:pt>
    <dgm:pt modelId="{5C27EB86-9502-415B-908D-49366D7FA75B}" type="sibTrans" cxnId="{1D0D2A76-C94A-43AD-B081-4C9F7B7DA595}">
      <dgm:prSet/>
      <dgm:spPr/>
      <dgm:t>
        <a:bodyPr/>
        <a:lstStyle/>
        <a:p>
          <a:endParaRPr lang="es-MX"/>
        </a:p>
      </dgm:t>
    </dgm:pt>
    <dgm:pt modelId="{B1D1DCBD-20A8-40C6-A547-297E879FDE22}">
      <dgm:prSet/>
      <dgm:spPr/>
      <dgm:t>
        <a:bodyPr/>
        <a:lstStyle/>
        <a:p>
          <a:r>
            <a:rPr lang="es-ES" dirty="0"/>
            <a:t>En caso de cambios, entrar nuevamente y modificar información </a:t>
          </a:r>
          <a:endParaRPr lang="es-MX" dirty="0"/>
        </a:p>
      </dgm:t>
    </dgm:pt>
    <dgm:pt modelId="{25837E78-C3F1-4CB1-ABFA-238C2D8C72C2}" type="parTrans" cxnId="{27BF06D4-60AC-42FD-8C74-44162DBDD8FA}">
      <dgm:prSet/>
      <dgm:spPr/>
      <dgm:t>
        <a:bodyPr/>
        <a:lstStyle/>
        <a:p>
          <a:endParaRPr lang="es-MX"/>
        </a:p>
      </dgm:t>
    </dgm:pt>
    <dgm:pt modelId="{34E4AECE-D372-4F23-9326-D3664BC424E9}" type="sibTrans" cxnId="{27BF06D4-60AC-42FD-8C74-44162DBDD8FA}">
      <dgm:prSet/>
      <dgm:spPr/>
      <dgm:t>
        <a:bodyPr/>
        <a:lstStyle/>
        <a:p>
          <a:endParaRPr lang="es-MX"/>
        </a:p>
      </dgm:t>
    </dgm:pt>
    <dgm:pt modelId="{3D2642CB-9055-45A1-B49B-DE4B7D6D5942}">
      <dgm:prSet/>
      <dgm:spPr/>
      <dgm:t>
        <a:bodyPr/>
        <a:lstStyle/>
        <a:p>
          <a:r>
            <a:rPr lang="es-ES" dirty="0"/>
            <a:t>Respetar horario requerido </a:t>
          </a:r>
          <a:endParaRPr lang="es-MX" dirty="0"/>
        </a:p>
      </dgm:t>
    </dgm:pt>
    <dgm:pt modelId="{23BB0E6D-868B-4D3F-B5E9-A70F9879F0D8}" type="parTrans" cxnId="{8373402E-62F1-4A77-9190-3FD908CB724B}">
      <dgm:prSet/>
      <dgm:spPr/>
      <dgm:t>
        <a:bodyPr/>
        <a:lstStyle/>
        <a:p>
          <a:endParaRPr lang="es-MX"/>
        </a:p>
      </dgm:t>
    </dgm:pt>
    <dgm:pt modelId="{10EB0E89-D19C-44BD-AD46-23D21A500A87}" type="sibTrans" cxnId="{8373402E-62F1-4A77-9190-3FD908CB724B}">
      <dgm:prSet/>
      <dgm:spPr/>
      <dgm:t>
        <a:bodyPr/>
        <a:lstStyle/>
        <a:p>
          <a:endParaRPr lang="es-MX"/>
        </a:p>
      </dgm:t>
    </dgm:pt>
    <dgm:pt modelId="{8F15E6D2-7766-4027-9EA4-49AF3329FE04}">
      <dgm:prSet/>
      <dgm:spPr/>
      <dgm:t>
        <a:bodyPr/>
        <a:lstStyle/>
        <a:p>
          <a:r>
            <a:rPr lang="es-ES" dirty="0"/>
            <a:t>Especiales (Coffe break) antes de ingresar, solicitar autorización de la DFO</a:t>
          </a:r>
          <a:endParaRPr lang="es-MX" dirty="0"/>
        </a:p>
      </dgm:t>
    </dgm:pt>
    <dgm:pt modelId="{376DDC64-4489-45FD-9936-9571A5792A10}" type="parTrans" cxnId="{7A1AAEFA-EF95-48F7-9267-BDDD628A349D}">
      <dgm:prSet/>
      <dgm:spPr/>
      <dgm:t>
        <a:bodyPr/>
        <a:lstStyle/>
        <a:p>
          <a:endParaRPr lang="es-MX"/>
        </a:p>
      </dgm:t>
    </dgm:pt>
    <dgm:pt modelId="{64B71ECB-7CFA-4438-9E78-B6E32584C26F}" type="sibTrans" cxnId="{7A1AAEFA-EF95-48F7-9267-BDDD628A349D}">
      <dgm:prSet/>
      <dgm:spPr/>
      <dgm:t>
        <a:bodyPr/>
        <a:lstStyle/>
        <a:p>
          <a:endParaRPr lang="es-MX"/>
        </a:p>
      </dgm:t>
    </dgm:pt>
    <dgm:pt modelId="{4F19D48E-3114-4C4D-9B61-7C5BF1CBDB3D}">
      <dgm:prSet/>
      <dgm:spPr/>
      <dgm:t>
        <a:bodyPr/>
        <a:lstStyle/>
        <a:p>
          <a:r>
            <a:rPr lang="es-ES" dirty="0"/>
            <a:t>Cuida las herramientas y equipos</a:t>
          </a:r>
          <a:endParaRPr lang="es-MX" dirty="0"/>
        </a:p>
      </dgm:t>
    </dgm:pt>
    <dgm:pt modelId="{C68C35D3-9352-43AD-A58D-56E68491DFCD}" type="parTrans" cxnId="{3881F958-C944-46A1-8690-B0DC4853D681}">
      <dgm:prSet/>
      <dgm:spPr/>
      <dgm:t>
        <a:bodyPr/>
        <a:lstStyle/>
        <a:p>
          <a:endParaRPr lang="es-MX"/>
        </a:p>
      </dgm:t>
    </dgm:pt>
    <dgm:pt modelId="{C573BA83-0BEE-4A44-819E-E487591AF4F9}" type="sibTrans" cxnId="{3881F958-C944-46A1-8690-B0DC4853D681}">
      <dgm:prSet/>
      <dgm:spPr/>
      <dgm:t>
        <a:bodyPr/>
        <a:lstStyle/>
        <a:p>
          <a:endParaRPr lang="es-MX"/>
        </a:p>
      </dgm:t>
    </dgm:pt>
    <dgm:pt modelId="{47992BA6-291C-410E-B428-727D6EA0AC4F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  <a:latin typeface="+mn-lt"/>
            </a:rPr>
            <a:t>Datos requeridos:  Nombre de la reunión, Sala que se requiere,  fecha, horario, número de personas y si necesitan algo en especial </a:t>
          </a:r>
          <a:endParaRPr lang="es-MX" dirty="0">
            <a:solidFill>
              <a:schemeClr val="bg1"/>
            </a:solidFill>
            <a:latin typeface="+mn-lt"/>
          </a:endParaRPr>
        </a:p>
      </dgm:t>
    </dgm:pt>
    <dgm:pt modelId="{A965B22D-F9F8-44B7-9DDB-E6A9357603E8}" type="parTrans" cxnId="{23CB8244-6FFA-4647-827A-80A1FC98A181}">
      <dgm:prSet/>
      <dgm:spPr/>
      <dgm:t>
        <a:bodyPr/>
        <a:lstStyle/>
        <a:p>
          <a:endParaRPr lang="es-MX"/>
        </a:p>
      </dgm:t>
    </dgm:pt>
    <dgm:pt modelId="{D0635716-1067-4606-8851-D8C7ACE32A93}" type="sibTrans" cxnId="{23CB8244-6FFA-4647-827A-80A1FC98A181}">
      <dgm:prSet/>
      <dgm:spPr/>
      <dgm:t>
        <a:bodyPr/>
        <a:lstStyle/>
        <a:p>
          <a:endParaRPr lang="es-MX"/>
        </a:p>
      </dgm:t>
    </dgm:pt>
    <dgm:pt modelId="{23B21DFA-92F4-4BB8-A1F9-2C2F3670C8FC}" type="pres">
      <dgm:prSet presAssocID="{A8AA0AEB-C44A-4DF7-9EC1-6E4392D4A1FF}" presName="diagram" presStyleCnt="0">
        <dgm:presLayoutVars>
          <dgm:dir/>
          <dgm:resizeHandles val="exact"/>
        </dgm:presLayoutVars>
      </dgm:prSet>
      <dgm:spPr/>
    </dgm:pt>
    <dgm:pt modelId="{87590AE4-4126-48A0-8181-671EEDE44086}" type="pres">
      <dgm:prSet presAssocID="{C42953ED-6667-408D-95CB-B51EB77D24A6}" presName="node" presStyleLbl="node1" presStyleIdx="0" presStyleCnt="9">
        <dgm:presLayoutVars>
          <dgm:bulletEnabled val="1"/>
        </dgm:presLayoutVars>
      </dgm:prSet>
      <dgm:spPr/>
    </dgm:pt>
    <dgm:pt modelId="{70CCBED0-809C-4393-98D1-32049CB7BC19}" type="pres">
      <dgm:prSet presAssocID="{F5DEA009-95D0-49EA-9FF9-CF1E4F639AD8}" presName="sibTrans" presStyleLbl="sibTrans2D1" presStyleIdx="0" presStyleCnt="8"/>
      <dgm:spPr/>
    </dgm:pt>
    <dgm:pt modelId="{5636B6AF-A6DE-4ADC-8387-515E5087E27D}" type="pres">
      <dgm:prSet presAssocID="{F5DEA009-95D0-49EA-9FF9-CF1E4F639AD8}" presName="connectorText" presStyleLbl="sibTrans2D1" presStyleIdx="0" presStyleCnt="8"/>
      <dgm:spPr/>
    </dgm:pt>
    <dgm:pt modelId="{06DDE961-0278-4EC8-AB59-93464B33B6B9}" type="pres">
      <dgm:prSet presAssocID="{1AD280C9-88D9-4CCE-AF94-7DEB71F87069}" presName="node" presStyleLbl="node1" presStyleIdx="1" presStyleCnt="9">
        <dgm:presLayoutVars>
          <dgm:bulletEnabled val="1"/>
        </dgm:presLayoutVars>
      </dgm:prSet>
      <dgm:spPr/>
    </dgm:pt>
    <dgm:pt modelId="{7F52469C-825A-469A-9924-6A429318CBBE}" type="pres">
      <dgm:prSet presAssocID="{5C27EB86-9502-415B-908D-49366D7FA75B}" presName="sibTrans" presStyleLbl="sibTrans2D1" presStyleIdx="1" presStyleCnt="8"/>
      <dgm:spPr/>
    </dgm:pt>
    <dgm:pt modelId="{0F505CA6-4AA4-41FD-A4FF-5F472DBA74A8}" type="pres">
      <dgm:prSet presAssocID="{5C27EB86-9502-415B-908D-49366D7FA75B}" presName="connectorText" presStyleLbl="sibTrans2D1" presStyleIdx="1" presStyleCnt="8"/>
      <dgm:spPr/>
    </dgm:pt>
    <dgm:pt modelId="{8E282813-8150-43FA-86CD-D884E4CE98E7}" type="pres">
      <dgm:prSet presAssocID="{47992BA6-291C-410E-B428-727D6EA0AC4F}" presName="node" presStyleLbl="node1" presStyleIdx="2" presStyleCnt="9" custScaleX="103348" custScaleY="106741">
        <dgm:presLayoutVars>
          <dgm:bulletEnabled val="1"/>
        </dgm:presLayoutVars>
      </dgm:prSet>
      <dgm:spPr/>
    </dgm:pt>
    <dgm:pt modelId="{980EA7B2-AF62-41A6-BA41-6FDE14D23769}" type="pres">
      <dgm:prSet presAssocID="{D0635716-1067-4606-8851-D8C7ACE32A93}" presName="sibTrans" presStyleLbl="sibTrans2D1" presStyleIdx="2" presStyleCnt="8"/>
      <dgm:spPr/>
    </dgm:pt>
    <dgm:pt modelId="{1724B50A-8E3C-457F-A144-16EF7E37DD70}" type="pres">
      <dgm:prSet presAssocID="{D0635716-1067-4606-8851-D8C7ACE32A93}" presName="connectorText" presStyleLbl="sibTrans2D1" presStyleIdx="2" presStyleCnt="8"/>
      <dgm:spPr/>
    </dgm:pt>
    <dgm:pt modelId="{CF905BAC-FF7A-4D12-BBF8-11267A4C927F}" type="pres">
      <dgm:prSet presAssocID="{8F15E6D2-7766-4027-9EA4-49AF3329FE04}" presName="node" presStyleLbl="node1" presStyleIdx="3" presStyleCnt="9">
        <dgm:presLayoutVars>
          <dgm:bulletEnabled val="1"/>
        </dgm:presLayoutVars>
      </dgm:prSet>
      <dgm:spPr/>
    </dgm:pt>
    <dgm:pt modelId="{47D13FF6-CACC-43A3-9EB5-C069124B162A}" type="pres">
      <dgm:prSet presAssocID="{64B71ECB-7CFA-4438-9E78-B6E32584C26F}" presName="sibTrans" presStyleLbl="sibTrans2D1" presStyleIdx="3" presStyleCnt="8"/>
      <dgm:spPr/>
    </dgm:pt>
    <dgm:pt modelId="{B5EF478C-1B0A-4997-9774-AD8CD88CEE46}" type="pres">
      <dgm:prSet presAssocID="{64B71ECB-7CFA-4438-9E78-B6E32584C26F}" presName="connectorText" presStyleLbl="sibTrans2D1" presStyleIdx="3" presStyleCnt="8"/>
      <dgm:spPr/>
    </dgm:pt>
    <dgm:pt modelId="{97C3046D-CECF-423B-BEAC-E1383D01E2C5}" type="pres">
      <dgm:prSet presAssocID="{B1D1DCBD-20A8-40C6-A547-297E879FDE22}" presName="node" presStyleLbl="node1" presStyleIdx="4" presStyleCnt="9">
        <dgm:presLayoutVars>
          <dgm:bulletEnabled val="1"/>
        </dgm:presLayoutVars>
      </dgm:prSet>
      <dgm:spPr/>
    </dgm:pt>
    <dgm:pt modelId="{E4E57248-297B-48B4-A388-34491BA2C86F}" type="pres">
      <dgm:prSet presAssocID="{34E4AECE-D372-4F23-9326-D3664BC424E9}" presName="sibTrans" presStyleLbl="sibTrans2D1" presStyleIdx="4" presStyleCnt="8"/>
      <dgm:spPr/>
    </dgm:pt>
    <dgm:pt modelId="{463294B7-251B-4E71-ADAF-268F652F7942}" type="pres">
      <dgm:prSet presAssocID="{34E4AECE-D372-4F23-9326-D3664BC424E9}" presName="connectorText" presStyleLbl="sibTrans2D1" presStyleIdx="4" presStyleCnt="8"/>
      <dgm:spPr/>
    </dgm:pt>
    <dgm:pt modelId="{2B2EE393-6F14-4B18-A3FE-E8CBBA43B12A}" type="pres">
      <dgm:prSet presAssocID="{0CAB0AEB-771A-4097-A3F2-7B808FB45B8B}" presName="node" presStyleLbl="node1" presStyleIdx="5" presStyleCnt="9">
        <dgm:presLayoutVars>
          <dgm:bulletEnabled val="1"/>
        </dgm:presLayoutVars>
      </dgm:prSet>
      <dgm:spPr/>
    </dgm:pt>
    <dgm:pt modelId="{B76A44FC-C915-4439-BAAD-CAAE99222526}" type="pres">
      <dgm:prSet presAssocID="{557E8086-F746-408A-855C-AA5A4A4E521A}" presName="sibTrans" presStyleLbl="sibTrans2D1" presStyleIdx="5" presStyleCnt="8"/>
      <dgm:spPr/>
    </dgm:pt>
    <dgm:pt modelId="{CADAEF60-A394-48BB-B1AE-8675F3A5D554}" type="pres">
      <dgm:prSet presAssocID="{557E8086-F746-408A-855C-AA5A4A4E521A}" presName="connectorText" presStyleLbl="sibTrans2D1" presStyleIdx="5" presStyleCnt="8"/>
      <dgm:spPr/>
    </dgm:pt>
    <dgm:pt modelId="{5CD40A9B-D453-4867-8950-E4829069976E}" type="pres">
      <dgm:prSet presAssocID="{CA02116A-DE71-410D-94D7-213433EDC462}" presName="node" presStyleLbl="node1" presStyleIdx="6" presStyleCnt="9">
        <dgm:presLayoutVars>
          <dgm:bulletEnabled val="1"/>
        </dgm:presLayoutVars>
      </dgm:prSet>
      <dgm:spPr/>
    </dgm:pt>
    <dgm:pt modelId="{958047ED-BACB-4339-BE21-8E6EA41C22F4}" type="pres">
      <dgm:prSet presAssocID="{9D64E524-D523-4D25-83FA-796CC16DB503}" presName="sibTrans" presStyleLbl="sibTrans2D1" presStyleIdx="6" presStyleCnt="8"/>
      <dgm:spPr/>
    </dgm:pt>
    <dgm:pt modelId="{34A53440-2432-4C07-9ADE-68F17684864A}" type="pres">
      <dgm:prSet presAssocID="{9D64E524-D523-4D25-83FA-796CC16DB503}" presName="connectorText" presStyleLbl="sibTrans2D1" presStyleIdx="6" presStyleCnt="8"/>
      <dgm:spPr/>
    </dgm:pt>
    <dgm:pt modelId="{CE92BEB2-9A02-4F93-B793-08F3564F304C}" type="pres">
      <dgm:prSet presAssocID="{3D2642CB-9055-45A1-B49B-DE4B7D6D5942}" presName="node" presStyleLbl="node1" presStyleIdx="7" presStyleCnt="9">
        <dgm:presLayoutVars>
          <dgm:bulletEnabled val="1"/>
        </dgm:presLayoutVars>
      </dgm:prSet>
      <dgm:spPr/>
    </dgm:pt>
    <dgm:pt modelId="{5160180C-94FC-43C7-B129-61691609B7D1}" type="pres">
      <dgm:prSet presAssocID="{10EB0E89-D19C-44BD-AD46-23D21A500A87}" presName="sibTrans" presStyleLbl="sibTrans2D1" presStyleIdx="7" presStyleCnt="8"/>
      <dgm:spPr/>
    </dgm:pt>
    <dgm:pt modelId="{23813789-8CBD-45E9-9994-5639A874F4A2}" type="pres">
      <dgm:prSet presAssocID="{10EB0E89-D19C-44BD-AD46-23D21A500A87}" presName="connectorText" presStyleLbl="sibTrans2D1" presStyleIdx="7" presStyleCnt="8"/>
      <dgm:spPr/>
    </dgm:pt>
    <dgm:pt modelId="{55C52EB7-CB9E-412C-BBEA-FF7559921B16}" type="pres">
      <dgm:prSet presAssocID="{4F19D48E-3114-4C4D-9B61-7C5BF1CBDB3D}" presName="node" presStyleLbl="node1" presStyleIdx="8" presStyleCnt="9">
        <dgm:presLayoutVars>
          <dgm:bulletEnabled val="1"/>
        </dgm:presLayoutVars>
      </dgm:prSet>
      <dgm:spPr/>
    </dgm:pt>
  </dgm:ptLst>
  <dgm:cxnLst>
    <dgm:cxn modelId="{436ECA02-7206-4C0D-BDD5-95F1A852959D}" type="presOf" srcId="{F5DEA009-95D0-49EA-9FF9-CF1E4F639AD8}" destId="{5636B6AF-A6DE-4ADC-8387-515E5087E27D}" srcOrd="1" destOrd="0" presId="urn:microsoft.com/office/officeart/2005/8/layout/process5"/>
    <dgm:cxn modelId="{97271005-B9FD-46C4-9571-F974876366B3}" type="presOf" srcId="{34E4AECE-D372-4F23-9326-D3664BC424E9}" destId="{463294B7-251B-4E71-ADAF-268F652F7942}" srcOrd="1" destOrd="0" presId="urn:microsoft.com/office/officeart/2005/8/layout/process5"/>
    <dgm:cxn modelId="{4B9B6007-EB36-406F-BE02-F190C0803416}" type="presOf" srcId="{3D2642CB-9055-45A1-B49B-DE4B7D6D5942}" destId="{CE92BEB2-9A02-4F93-B793-08F3564F304C}" srcOrd="0" destOrd="0" presId="urn:microsoft.com/office/officeart/2005/8/layout/process5"/>
    <dgm:cxn modelId="{EB915807-4C1A-43E7-B906-0CD7AD7EEF1C}" type="presOf" srcId="{9D64E524-D523-4D25-83FA-796CC16DB503}" destId="{958047ED-BACB-4339-BE21-8E6EA41C22F4}" srcOrd="0" destOrd="0" presId="urn:microsoft.com/office/officeart/2005/8/layout/process5"/>
    <dgm:cxn modelId="{C051F40B-A407-4994-9408-1B4498F0D75A}" type="presOf" srcId="{34E4AECE-D372-4F23-9326-D3664BC424E9}" destId="{E4E57248-297B-48B4-A388-34491BA2C86F}" srcOrd="0" destOrd="0" presId="urn:microsoft.com/office/officeart/2005/8/layout/process5"/>
    <dgm:cxn modelId="{8373402E-62F1-4A77-9190-3FD908CB724B}" srcId="{A8AA0AEB-C44A-4DF7-9EC1-6E4392D4A1FF}" destId="{3D2642CB-9055-45A1-B49B-DE4B7D6D5942}" srcOrd="7" destOrd="0" parTransId="{23BB0E6D-868B-4D3F-B5E9-A70F9879F0D8}" sibTransId="{10EB0E89-D19C-44BD-AD46-23D21A500A87}"/>
    <dgm:cxn modelId="{E26F0D3B-E02C-46A9-9784-80EC115581EF}" type="presOf" srcId="{B1D1DCBD-20A8-40C6-A547-297E879FDE22}" destId="{97C3046D-CECF-423B-BEAC-E1383D01E2C5}" srcOrd="0" destOrd="0" presId="urn:microsoft.com/office/officeart/2005/8/layout/process5"/>
    <dgm:cxn modelId="{4236433E-197F-453E-B0B7-B60248252EC2}" srcId="{A8AA0AEB-C44A-4DF7-9EC1-6E4392D4A1FF}" destId="{C42953ED-6667-408D-95CB-B51EB77D24A6}" srcOrd="0" destOrd="0" parTransId="{33C29A13-DCB3-4E96-B1D8-F77C734C798B}" sibTransId="{F5DEA009-95D0-49EA-9FF9-CF1E4F639AD8}"/>
    <dgm:cxn modelId="{8C986E41-B3DF-4073-8FC6-749521C56533}" type="presOf" srcId="{5C27EB86-9502-415B-908D-49366D7FA75B}" destId="{7F52469C-825A-469A-9924-6A429318CBBE}" srcOrd="0" destOrd="0" presId="urn:microsoft.com/office/officeart/2005/8/layout/process5"/>
    <dgm:cxn modelId="{23CB8244-6FFA-4647-827A-80A1FC98A181}" srcId="{A8AA0AEB-C44A-4DF7-9EC1-6E4392D4A1FF}" destId="{47992BA6-291C-410E-B428-727D6EA0AC4F}" srcOrd="2" destOrd="0" parTransId="{A965B22D-F9F8-44B7-9DDB-E6A9357603E8}" sibTransId="{D0635716-1067-4606-8851-D8C7ACE32A93}"/>
    <dgm:cxn modelId="{4642DA47-E649-4213-BCF1-8DFFBD1FCCFC}" type="presOf" srcId="{10EB0E89-D19C-44BD-AD46-23D21A500A87}" destId="{5160180C-94FC-43C7-B129-61691609B7D1}" srcOrd="0" destOrd="0" presId="urn:microsoft.com/office/officeart/2005/8/layout/process5"/>
    <dgm:cxn modelId="{EB842C6A-8A2A-457B-840E-AC5D435830DE}" type="presOf" srcId="{D0635716-1067-4606-8851-D8C7ACE32A93}" destId="{1724B50A-8E3C-457F-A144-16EF7E37DD70}" srcOrd="1" destOrd="0" presId="urn:microsoft.com/office/officeart/2005/8/layout/process5"/>
    <dgm:cxn modelId="{8AEE4572-4ABC-4826-916A-7352D6274181}" type="presOf" srcId="{C42953ED-6667-408D-95CB-B51EB77D24A6}" destId="{87590AE4-4126-48A0-8181-671EEDE44086}" srcOrd="0" destOrd="0" presId="urn:microsoft.com/office/officeart/2005/8/layout/process5"/>
    <dgm:cxn modelId="{2002D273-3B97-4E7A-90BA-FA6817C3EC69}" type="presOf" srcId="{557E8086-F746-408A-855C-AA5A4A4E521A}" destId="{CADAEF60-A394-48BB-B1AE-8675F3A5D554}" srcOrd="1" destOrd="0" presId="urn:microsoft.com/office/officeart/2005/8/layout/process5"/>
    <dgm:cxn modelId="{1D0D2A76-C94A-43AD-B081-4C9F7B7DA595}" srcId="{A8AA0AEB-C44A-4DF7-9EC1-6E4392D4A1FF}" destId="{1AD280C9-88D9-4CCE-AF94-7DEB71F87069}" srcOrd="1" destOrd="0" parTransId="{3F03E0D8-CA9B-4EF8-8CD9-7D8522183E4A}" sibTransId="{5C27EB86-9502-415B-908D-49366D7FA75B}"/>
    <dgm:cxn modelId="{3881F958-C944-46A1-8690-B0DC4853D681}" srcId="{A8AA0AEB-C44A-4DF7-9EC1-6E4392D4A1FF}" destId="{4F19D48E-3114-4C4D-9B61-7C5BF1CBDB3D}" srcOrd="8" destOrd="0" parTransId="{C68C35D3-9352-43AD-A58D-56E68491DFCD}" sibTransId="{C573BA83-0BEE-4A44-819E-E487591AF4F9}"/>
    <dgm:cxn modelId="{B85A227A-3FF6-45C7-A021-E7758270F0D7}" type="presOf" srcId="{8F15E6D2-7766-4027-9EA4-49AF3329FE04}" destId="{CF905BAC-FF7A-4D12-BBF8-11267A4C927F}" srcOrd="0" destOrd="0" presId="urn:microsoft.com/office/officeart/2005/8/layout/process5"/>
    <dgm:cxn modelId="{CD8EB67B-1A21-4018-8E75-C3F851842860}" type="presOf" srcId="{F5DEA009-95D0-49EA-9FF9-CF1E4F639AD8}" destId="{70CCBED0-809C-4393-98D1-32049CB7BC19}" srcOrd="0" destOrd="0" presId="urn:microsoft.com/office/officeart/2005/8/layout/process5"/>
    <dgm:cxn modelId="{01940197-6263-4D87-814F-29603CA5C73F}" type="presOf" srcId="{1AD280C9-88D9-4CCE-AF94-7DEB71F87069}" destId="{06DDE961-0278-4EC8-AB59-93464B33B6B9}" srcOrd="0" destOrd="0" presId="urn:microsoft.com/office/officeart/2005/8/layout/process5"/>
    <dgm:cxn modelId="{87201699-C1FD-414A-86E7-9DC92C04F059}" type="presOf" srcId="{A8AA0AEB-C44A-4DF7-9EC1-6E4392D4A1FF}" destId="{23B21DFA-92F4-4BB8-A1F9-2C2F3670C8FC}" srcOrd="0" destOrd="0" presId="urn:microsoft.com/office/officeart/2005/8/layout/process5"/>
    <dgm:cxn modelId="{67D30C9B-E2AF-42D0-9432-6F97A9B68A5A}" type="presOf" srcId="{5C27EB86-9502-415B-908D-49366D7FA75B}" destId="{0F505CA6-4AA4-41FD-A4FF-5F472DBA74A8}" srcOrd="1" destOrd="0" presId="urn:microsoft.com/office/officeart/2005/8/layout/process5"/>
    <dgm:cxn modelId="{28989FA3-412F-4DCE-AC8C-B6C5E3CA26C3}" type="presOf" srcId="{64B71ECB-7CFA-4438-9E78-B6E32584C26F}" destId="{B5EF478C-1B0A-4997-9774-AD8CD88CEE46}" srcOrd="1" destOrd="0" presId="urn:microsoft.com/office/officeart/2005/8/layout/process5"/>
    <dgm:cxn modelId="{AB52ACA8-A9C0-4ABC-B783-14284AF9095E}" type="presOf" srcId="{47992BA6-291C-410E-B428-727D6EA0AC4F}" destId="{8E282813-8150-43FA-86CD-D884E4CE98E7}" srcOrd="0" destOrd="0" presId="urn:microsoft.com/office/officeart/2005/8/layout/process5"/>
    <dgm:cxn modelId="{203179B9-7C87-43CA-B304-60CC1D6187A3}" type="presOf" srcId="{0CAB0AEB-771A-4097-A3F2-7B808FB45B8B}" destId="{2B2EE393-6F14-4B18-A3FE-E8CBBA43B12A}" srcOrd="0" destOrd="0" presId="urn:microsoft.com/office/officeart/2005/8/layout/process5"/>
    <dgm:cxn modelId="{5094C7BB-1238-4425-A208-3AB106D79E23}" type="presOf" srcId="{CA02116A-DE71-410D-94D7-213433EDC462}" destId="{5CD40A9B-D453-4867-8950-E4829069976E}" srcOrd="0" destOrd="0" presId="urn:microsoft.com/office/officeart/2005/8/layout/process5"/>
    <dgm:cxn modelId="{9622E9CE-D2D1-4BED-A3F2-5F80A762DBD8}" srcId="{A8AA0AEB-C44A-4DF7-9EC1-6E4392D4A1FF}" destId="{0CAB0AEB-771A-4097-A3F2-7B808FB45B8B}" srcOrd="5" destOrd="0" parTransId="{5E77D621-83E6-4815-8E1C-279437788F27}" sibTransId="{557E8086-F746-408A-855C-AA5A4A4E521A}"/>
    <dgm:cxn modelId="{27BF06D4-60AC-42FD-8C74-44162DBDD8FA}" srcId="{A8AA0AEB-C44A-4DF7-9EC1-6E4392D4A1FF}" destId="{B1D1DCBD-20A8-40C6-A547-297E879FDE22}" srcOrd="4" destOrd="0" parTransId="{25837E78-C3F1-4CB1-ABFA-238C2D8C72C2}" sibTransId="{34E4AECE-D372-4F23-9326-D3664BC424E9}"/>
    <dgm:cxn modelId="{269EDAD5-86EC-469D-BA65-D8C3AA19B148}" type="presOf" srcId="{557E8086-F746-408A-855C-AA5A4A4E521A}" destId="{B76A44FC-C915-4439-BAAD-CAAE99222526}" srcOrd="0" destOrd="0" presId="urn:microsoft.com/office/officeart/2005/8/layout/process5"/>
    <dgm:cxn modelId="{CB61AADF-44C6-48C3-964E-CE0125B40432}" type="presOf" srcId="{4F19D48E-3114-4C4D-9B61-7C5BF1CBDB3D}" destId="{55C52EB7-CB9E-412C-BBEA-FF7559921B16}" srcOrd="0" destOrd="0" presId="urn:microsoft.com/office/officeart/2005/8/layout/process5"/>
    <dgm:cxn modelId="{422B8BEA-BC2C-4856-9913-B5513DE8FD55}" type="presOf" srcId="{9D64E524-D523-4D25-83FA-796CC16DB503}" destId="{34A53440-2432-4C07-9ADE-68F17684864A}" srcOrd="1" destOrd="0" presId="urn:microsoft.com/office/officeart/2005/8/layout/process5"/>
    <dgm:cxn modelId="{B0DDA4EE-74C2-4FC5-AAE3-5F5EAB2E385C}" type="presOf" srcId="{10EB0E89-D19C-44BD-AD46-23D21A500A87}" destId="{23813789-8CBD-45E9-9994-5639A874F4A2}" srcOrd="1" destOrd="0" presId="urn:microsoft.com/office/officeart/2005/8/layout/process5"/>
    <dgm:cxn modelId="{CCE13BEF-F6D6-4B75-8E27-8C542CEE3FEA}" type="presOf" srcId="{D0635716-1067-4606-8851-D8C7ACE32A93}" destId="{980EA7B2-AF62-41A6-BA41-6FDE14D23769}" srcOrd="0" destOrd="0" presId="urn:microsoft.com/office/officeart/2005/8/layout/process5"/>
    <dgm:cxn modelId="{AB0F4AF3-675D-40CE-BD87-212ADCDCCD0F}" srcId="{A8AA0AEB-C44A-4DF7-9EC1-6E4392D4A1FF}" destId="{CA02116A-DE71-410D-94D7-213433EDC462}" srcOrd="6" destOrd="0" parTransId="{48229E50-0B51-43B3-AA21-42F04ECD3EA0}" sibTransId="{9D64E524-D523-4D25-83FA-796CC16DB503}"/>
    <dgm:cxn modelId="{5A0253F8-5F29-46BB-8C6C-026C602710A2}" type="presOf" srcId="{64B71ECB-7CFA-4438-9E78-B6E32584C26F}" destId="{47D13FF6-CACC-43A3-9EB5-C069124B162A}" srcOrd="0" destOrd="0" presId="urn:microsoft.com/office/officeart/2005/8/layout/process5"/>
    <dgm:cxn modelId="{7A1AAEFA-EF95-48F7-9267-BDDD628A349D}" srcId="{A8AA0AEB-C44A-4DF7-9EC1-6E4392D4A1FF}" destId="{8F15E6D2-7766-4027-9EA4-49AF3329FE04}" srcOrd="3" destOrd="0" parTransId="{376DDC64-4489-45FD-9936-9571A5792A10}" sibTransId="{64B71ECB-7CFA-4438-9E78-B6E32584C26F}"/>
    <dgm:cxn modelId="{D3B20CE7-4FF6-4026-9D94-3C370614B71D}" type="presParOf" srcId="{23B21DFA-92F4-4BB8-A1F9-2C2F3670C8FC}" destId="{87590AE4-4126-48A0-8181-671EEDE44086}" srcOrd="0" destOrd="0" presId="urn:microsoft.com/office/officeart/2005/8/layout/process5"/>
    <dgm:cxn modelId="{B51E92F3-8B07-41EB-B52D-9A77446C6AE3}" type="presParOf" srcId="{23B21DFA-92F4-4BB8-A1F9-2C2F3670C8FC}" destId="{70CCBED0-809C-4393-98D1-32049CB7BC19}" srcOrd="1" destOrd="0" presId="urn:microsoft.com/office/officeart/2005/8/layout/process5"/>
    <dgm:cxn modelId="{CB5B483A-BB85-4146-B2A8-75191E88EC89}" type="presParOf" srcId="{70CCBED0-809C-4393-98D1-32049CB7BC19}" destId="{5636B6AF-A6DE-4ADC-8387-515E5087E27D}" srcOrd="0" destOrd="0" presId="urn:microsoft.com/office/officeart/2005/8/layout/process5"/>
    <dgm:cxn modelId="{6F8E6B48-950A-4D73-9094-41342FD4F425}" type="presParOf" srcId="{23B21DFA-92F4-4BB8-A1F9-2C2F3670C8FC}" destId="{06DDE961-0278-4EC8-AB59-93464B33B6B9}" srcOrd="2" destOrd="0" presId="urn:microsoft.com/office/officeart/2005/8/layout/process5"/>
    <dgm:cxn modelId="{3C169797-EFC6-4C01-B030-BCC59CEA4BCA}" type="presParOf" srcId="{23B21DFA-92F4-4BB8-A1F9-2C2F3670C8FC}" destId="{7F52469C-825A-469A-9924-6A429318CBBE}" srcOrd="3" destOrd="0" presId="urn:microsoft.com/office/officeart/2005/8/layout/process5"/>
    <dgm:cxn modelId="{6F1E92C0-8A92-4B29-800A-07EFBBB0B88E}" type="presParOf" srcId="{7F52469C-825A-469A-9924-6A429318CBBE}" destId="{0F505CA6-4AA4-41FD-A4FF-5F472DBA74A8}" srcOrd="0" destOrd="0" presId="urn:microsoft.com/office/officeart/2005/8/layout/process5"/>
    <dgm:cxn modelId="{4242C5F2-C0D6-4C1F-A69A-5AFA843256EE}" type="presParOf" srcId="{23B21DFA-92F4-4BB8-A1F9-2C2F3670C8FC}" destId="{8E282813-8150-43FA-86CD-D884E4CE98E7}" srcOrd="4" destOrd="0" presId="urn:microsoft.com/office/officeart/2005/8/layout/process5"/>
    <dgm:cxn modelId="{532F423E-58EA-457B-8A6E-EF7B1D83D4FC}" type="presParOf" srcId="{23B21DFA-92F4-4BB8-A1F9-2C2F3670C8FC}" destId="{980EA7B2-AF62-41A6-BA41-6FDE14D23769}" srcOrd="5" destOrd="0" presId="urn:microsoft.com/office/officeart/2005/8/layout/process5"/>
    <dgm:cxn modelId="{643FA7CA-10C4-49AF-99C1-60C801027862}" type="presParOf" srcId="{980EA7B2-AF62-41A6-BA41-6FDE14D23769}" destId="{1724B50A-8E3C-457F-A144-16EF7E37DD70}" srcOrd="0" destOrd="0" presId="urn:microsoft.com/office/officeart/2005/8/layout/process5"/>
    <dgm:cxn modelId="{2821F6CA-BF35-49FF-9BC2-3A0E3874E218}" type="presParOf" srcId="{23B21DFA-92F4-4BB8-A1F9-2C2F3670C8FC}" destId="{CF905BAC-FF7A-4D12-BBF8-11267A4C927F}" srcOrd="6" destOrd="0" presId="urn:microsoft.com/office/officeart/2005/8/layout/process5"/>
    <dgm:cxn modelId="{94535BD3-54EF-44E9-8B45-D1D74866CD35}" type="presParOf" srcId="{23B21DFA-92F4-4BB8-A1F9-2C2F3670C8FC}" destId="{47D13FF6-CACC-43A3-9EB5-C069124B162A}" srcOrd="7" destOrd="0" presId="urn:microsoft.com/office/officeart/2005/8/layout/process5"/>
    <dgm:cxn modelId="{E36B5AEE-5321-4CC6-A2DC-354F770A78F7}" type="presParOf" srcId="{47D13FF6-CACC-43A3-9EB5-C069124B162A}" destId="{B5EF478C-1B0A-4997-9774-AD8CD88CEE46}" srcOrd="0" destOrd="0" presId="urn:microsoft.com/office/officeart/2005/8/layout/process5"/>
    <dgm:cxn modelId="{2A381958-543E-416D-820C-C9C8A8B9B6BE}" type="presParOf" srcId="{23B21DFA-92F4-4BB8-A1F9-2C2F3670C8FC}" destId="{97C3046D-CECF-423B-BEAC-E1383D01E2C5}" srcOrd="8" destOrd="0" presId="urn:microsoft.com/office/officeart/2005/8/layout/process5"/>
    <dgm:cxn modelId="{1223D85B-22F1-4A45-B9ED-BD203AAF1436}" type="presParOf" srcId="{23B21DFA-92F4-4BB8-A1F9-2C2F3670C8FC}" destId="{E4E57248-297B-48B4-A388-34491BA2C86F}" srcOrd="9" destOrd="0" presId="urn:microsoft.com/office/officeart/2005/8/layout/process5"/>
    <dgm:cxn modelId="{C5D231A7-FB48-4627-A767-6E253A6966BB}" type="presParOf" srcId="{E4E57248-297B-48B4-A388-34491BA2C86F}" destId="{463294B7-251B-4E71-ADAF-268F652F7942}" srcOrd="0" destOrd="0" presId="urn:microsoft.com/office/officeart/2005/8/layout/process5"/>
    <dgm:cxn modelId="{14D7BF69-19C6-449F-9736-2824FDD1B9D8}" type="presParOf" srcId="{23B21DFA-92F4-4BB8-A1F9-2C2F3670C8FC}" destId="{2B2EE393-6F14-4B18-A3FE-E8CBBA43B12A}" srcOrd="10" destOrd="0" presId="urn:microsoft.com/office/officeart/2005/8/layout/process5"/>
    <dgm:cxn modelId="{681E5E73-2CD2-421C-96C4-FA890E0366F9}" type="presParOf" srcId="{23B21DFA-92F4-4BB8-A1F9-2C2F3670C8FC}" destId="{B76A44FC-C915-4439-BAAD-CAAE99222526}" srcOrd="11" destOrd="0" presId="urn:microsoft.com/office/officeart/2005/8/layout/process5"/>
    <dgm:cxn modelId="{5014BEE8-FFF5-41FD-879A-1AA0C6123BA1}" type="presParOf" srcId="{B76A44FC-C915-4439-BAAD-CAAE99222526}" destId="{CADAEF60-A394-48BB-B1AE-8675F3A5D554}" srcOrd="0" destOrd="0" presId="urn:microsoft.com/office/officeart/2005/8/layout/process5"/>
    <dgm:cxn modelId="{5A7545DD-CEA1-44C2-90B7-6300A7892111}" type="presParOf" srcId="{23B21DFA-92F4-4BB8-A1F9-2C2F3670C8FC}" destId="{5CD40A9B-D453-4867-8950-E4829069976E}" srcOrd="12" destOrd="0" presId="urn:microsoft.com/office/officeart/2005/8/layout/process5"/>
    <dgm:cxn modelId="{DD8D0A55-5F3E-49FC-8F20-FAB202CBEE19}" type="presParOf" srcId="{23B21DFA-92F4-4BB8-A1F9-2C2F3670C8FC}" destId="{958047ED-BACB-4339-BE21-8E6EA41C22F4}" srcOrd="13" destOrd="0" presId="urn:microsoft.com/office/officeart/2005/8/layout/process5"/>
    <dgm:cxn modelId="{54E26B6D-AD6D-423A-8D2E-CDCAAF233B15}" type="presParOf" srcId="{958047ED-BACB-4339-BE21-8E6EA41C22F4}" destId="{34A53440-2432-4C07-9ADE-68F17684864A}" srcOrd="0" destOrd="0" presId="urn:microsoft.com/office/officeart/2005/8/layout/process5"/>
    <dgm:cxn modelId="{F3D91316-78D2-45D9-A8D4-00B5838D0789}" type="presParOf" srcId="{23B21DFA-92F4-4BB8-A1F9-2C2F3670C8FC}" destId="{CE92BEB2-9A02-4F93-B793-08F3564F304C}" srcOrd="14" destOrd="0" presId="urn:microsoft.com/office/officeart/2005/8/layout/process5"/>
    <dgm:cxn modelId="{ABD61843-62DF-48EC-A24D-515BA4729A4B}" type="presParOf" srcId="{23B21DFA-92F4-4BB8-A1F9-2C2F3670C8FC}" destId="{5160180C-94FC-43C7-B129-61691609B7D1}" srcOrd="15" destOrd="0" presId="urn:microsoft.com/office/officeart/2005/8/layout/process5"/>
    <dgm:cxn modelId="{A7E9E6C2-4349-4D38-9837-6C6CFE4136D8}" type="presParOf" srcId="{5160180C-94FC-43C7-B129-61691609B7D1}" destId="{23813789-8CBD-45E9-9994-5639A874F4A2}" srcOrd="0" destOrd="0" presId="urn:microsoft.com/office/officeart/2005/8/layout/process5"/>
    <dgm:cxn modelId="{CE26E0F4-04EA-4014-A2EC-6926D8D1D1D3}" type="presParOf" srcId="{23B21DFA-92F4-4BB8-A1F9-2C2F3670C8FC}" destId="{55C52EB7-CB9E-412C-BBEA-FF7559921B1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0AE4-4126-48A0-8181-671EEDE44086}">
      <dsp:nvSpPr>
        <dsp:cNvPr id="0" name=""/>
        <dsp:cNvSpPr/>
      </dsp:nvSpPr>
      <dsp:spPr>
        <a:xfrm>
          <a:off x="2936415" y="87915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Intranet</a:t>
          </a:r>
          <a:endParaRPr lang="es-MX" sz="2800" kern="1200" dirty="0"/>
        </a:p>
      </dsp:txBody>
      <dsp:txXfrm>
        <a:off x="3012052" y="163552"/>
        <a:ext cx="4152775" cy="2431155"/>
      </dsp:txXfrm>
    </dsp:sp>
    <dsp:sp modelId="{70CCBED0-809C-4393-98D1-32049CB7BC19}">
      <dsp:nvSpPr>
        <dsp:cNvPr id="0" name=""/>
        <dsp:cNvSpPr/>
      </dsp:nvSpPr>
      <dsp:spPr>
        <a:xfrm>
          <a:off x="7619221" y="845428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7619221" y="1058909"/>
        <a:ext cx="638721" cy="640442"/>
      </dsp:txXfrm>
    </dsp:sp>
    <dsp:sp modelId="{06DDE961-0278-4EC8-AB59-93464B33B6B9}">
      <dsp:nvSpPr>
        <dsp:cNvPr id="0" name=""/>
        <dsp:cNvSpPr/>
      </dsp:nvSpPr>
      <dsp:spPr>
        <a:xfrm>
          <a:off x="8962084" y="87915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44772"/>
                <a:satOff val="10068"/>
                <a:lumOff val="865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44772"/>
                <a:satOff val="10068"/>
                <a:lumOff val="86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Mesa de ayuda</a:t>
          </a:r>
          <a:endParaRPr lang="es-MX" sz="2800" kern="1200" dirty="0"/>
        </a:p>
      </dsp:txBody>
      <dsp:txXfrm>
        <a:off x="9037721" y="163552"/>
        <a:ext cx="4152775" cy="2431155"/>
      </dsp:txXfrm>
    </dsp:sp>
    <dsp:sp modelId="{7F52469C-825A-469A-9924-6A429318CBBE}">
      <dsp:nvSpPr>
        <dsp:cNvPr id="0" name=""/>
        <dsp:cNvSpPr/>
      </dsp:nvSpPr>
      <dsp:spPr>
        <a:xfrm>
          <a:off x="13644890" y="845428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52065"/>
                <a:satOff val="3001"/>
                <a:lumOff val="643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52065"/>
                <a:satOff val="3001"/>
                <a:lumOff val="64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13644890" y="1058909"/>
        <a:ext cx="638721" cy="640442"/>
      </dsp:txXfrm>
    </dsp:sp>
    <dsp:sp modelId="{8E282813-8150-43FA-86CD-D884E4CE98E7}">
      <dsp:nvSpPr>
        <dsp:cNvPr id="0" name=""/>
        <dsp:cNvSpPr/>
      </dsp:nvSpPr>
      <dsp:spPr>
        <a:xfrm>
          <a:off x="14987754" y="875"/>
          <a:ext cx="4448149" cy="2756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89544"/>
                <a:satOff val="20137"/>
                <a:lumOff val="1731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89544"/>
                <a:satOff val="20137"/>
                <a:lumOff val="173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bg1"/>
              </a:solidFill>
              <a:latin typeface="+mn-lt"/>
            </a:rPr>
            <a:t>Datos requeridos:  Nombre de la reunión, Sala que se requiere,  fecha, horario, número de personas y si necesitan algo en especial </a:t>
          </a:r>
          <a:endParaRPr lang="es-MX" sz="2800" kern="1200" dirty="0">
            <a:solidFill>
              <a:schemeClr val="bg1"/>
            </a:solidFill>
            <a:latin typeface="+mn-lt"/>
          </a:endParaRPr>
        </a:p>
      </dsp:txBody>
      <dsp:txXfrm>
        <a:off x="15068489" y="81610"/>
        <a:ext cx="4286679" cy="2595041"/>
      </dsp:txXfrm>
    </dsp:sp>
    <dsp:sp modelId="{980EA7B2-AF62-41A6-BA41-6FDE14D23769}">
      <dsp:nvSpPr>
        <dsp:cNvPr id="0" name=""/>
        <dsp:cNvSpPr/>
      </dsp:nvSpPr>
      <dsp:spPr>
        <a:xfrm rot="5343598">
          <a:off x="16791853" y="3058670"/>
          <a:ext cx="912581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104131"/>
                <a:satOff val="6003"/>
                <a:lumOff val="1287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104131"/>
                <a:satOff val="6003"/>
                <a:lumOff val="128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 rot="-5400000">
        <a:off x="16925677" y="3136099"/>
        <a:ext cx="640442" cy="638807"/>
      </dsp:txXfrm>
    </dsp:sp>
    <dsp:sp modelId="{CF905BAC-FF7A-4D12-BBF8-11267A4C927F}">
      <dsp:nvSpPr>
        <dsp:cNvPr id="0" name=""/>
        <dsp:cNvSpPr/>
      </dsp:nvSpPr>
      <dsp:spPr>
        <a:xfrm>
          <a:off x="15131853" y="4479006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134317"/>
                <a:satOff val="30205"/>
                <a:lumOff val="2597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134317"/>
                <a:satOff val="30205"/>
                <a:lumOff val="25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Especiales (Coffe break) antes de ingresar, solicitar autorización de la DFO</a:t>
          </a:r>
          <a:endParaRPr lang="es-MX" sz="2800" kern="1200" dirty="0"/>
        </a:p>
      </dsp:txBody>
      <dsp:txXfrm>
        <a:off x="15207490" y="4554643"/>
        <a:ext cx="4152775" cy="2431155"/>
      </dsp:txXfrm>
    </dsp:sp>
    <dsp:sp modelId="{47D13FF6-CACC-43A3-9EB5-C069124B162A}">
      <dsp:nvSpPr>
        <dsp:cNvPr id="0" name=""/>
        <dsp:cNvSpPr/>
      </dsp:nvSpPr>
      <dsp:spPr>
        <a:xfrm rot="10800000">
          <a:off x="13840639" y="5236519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156196"/>
                <a:satOff val="9004"/>
                <a:lumOff val="1930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156196"/>
                <a:satOff val="9004"/>
                <a:lumOff val="193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 rot="10800000">
        <a:off x="14114376" y="5450000"/>
        <a:ext cx="638721" cy="640442"/>
      </dsp:txXfrm>
    </dsp:sp>
    <dsp:sp modelId="{97C3046D-CECF-423B-BEAC-E1383D01E2C5}">
      <dsp:nvSpPr>
        <dsp:cNvPr id="0" name=""/>
        <dsp:cNvSpPr/>
      </dsp:nvSpPr>
      <dsp:spPr>
        <a:xfrm>
          <a:off x="9106184" y="4479006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179089"/>
                <a:satOff val="40274"/>
                <a:lumOff val="3463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179089"/>
                <a:satOff val="40274"/>
                <a:lumOff val="346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En caso de cambios, entrar nuevamente y modificar información </a:t>
          </a:r>
          <a:endParaRPr lang="es-MX" sz="2800" kern="1200" dirty="0"/>
        </a:p>
      </dsp:txBody>
      <dsp:txXfrm>
        <a:off x="9181821" y="4554643"/>
        <a:ext cx="4152775" cy="2431155"/>
      </dsp:txXfrm>
    </dsp:sp>
    <dsp:sp modelId="{E4E57248-297B-48B4-A388-34491BA2C86F}">
      <dsp:nvSpPr>
        <dsp:cNvPr id="0" name=""/>
        <dsp:cNvSpPr/>
      </dsp:nvSpPr>
      <dsp:spPr>
        <a:xfrm rot="10800000">
          <a:off x="7814969" y="5236519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208261"/>
                <a:satOff val="12005"/>
                <a:lumOff val="2574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208261"/>
                <a:satOff val="12005"/>
                <a:lumOff val="257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 rot="10800000">
        <a:off x="8088706" y="5450000"/>
        <a:ext cx="638721" cy="640442"/>
      </dsp:txXfrm>
    </dsp:sp>
    <dsp:sp modelId="{2B2EE393-6F14-4B18-A3FE-E8CBBA43B12A}">
      <dsp:nvSpPr>
        <dsp:cNvPr id="0" name=""/>
        <dsp:cNvSpPr/>
      </dsp:nvSpPr>
      <dsp:spPr>
        <a:xfrm>
          <a:off x="3080514" y="4479006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179089"/>
                <a:satOff val="40274"/>
                <a:lumOff val="3463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179089"/>
                <a:satOff val="40274"/>
                <a:lumOff val="346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Te llegará correo confirmando tu apartado</a:t>
          </a:r>
          <a:endParaRPr lang="es-MX" sz="2800" kern="1200" dirty="0"/>
        </a:p>
      </dsp:txBody>
      <dsp:txXfrm>
        <a:off x="3156151" y="4554643"/>
        <a:ext cx="4152775" cy="2431155"/>
      </dsp:txXfrm>
    </dsp:sp>
    <dsp:sp modelId="{B76A44FC-C915-4439-BAAD-CAAE99222526}">
      <dsp:nvSpPr>
        <dsp:cNvPr id="0" name=""/>
        <dsp:cNvSpPr/>
      </dsp:nvSpPr>
      <dsp:spPr>
        <a:xfrm rot="5400000">
          <a:off x="4776310" y="7362719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156196"/>
                <a:satOff val="9004"/>
                <a:lumOff val="1930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156196"/>
                <a:satOff val="9004"/>
                <a:lumOff val="193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 rot="-5400000">
        <a:off x="4912319" y="7440192"/>
        <a:ext cx="640442" cy="638721"/>
      </dsp:txXfrm>
    </dsp:sp>
    <dsp:sp modelId="{5CD40A9B-D453-4867-8950-E4829069976E}">
      <dsp:nvSpPr>
        <dsp:cNvPr id="0" name=""/>
        <dsp:cNvSpPr/>
      </dsp:nvSpPr>
      <dsp:spPr>
        <a:xfrm>
          <a:off x="3080514" y="8783056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134317"/>
                <a:satOff val="30205"/>
                <a:lumOff val="2597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134317"/>
                <a:satOff val="30205"/>
                <a:lumOff val="25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Se procede a la preparación  de espacio</a:t>
          </a:r>
          <a:endParaRPr lang="es-MX" sz="2800" kern="1200" dirty="0"/>
        </a:p>
      </dsp:txBody>
      <dsp:txXfrm>
        <a:off x="3156151" y="8858693"/>
        <a:ext cx="4152775" cy="2431155"/>
      </dsp:txXfrm>
    </dsp:sp>
    <dsp:sp modelId="{958047ED-BACB-4339-BE21-8E6EA41C22F4}">
      <dsp:nvSpPr>
        <dsp:cNvPr id="0" name=""/>
        <dsp:cNvSpPr/>
      </dsp:nvSpPr>
      <dsp:spPr>
        <a:xfrm>
          <a:off x="7763320" y="9540568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104131"/>
                <a:satOff val="6003"/>
                <a:lumOff val="1287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104131"/>
                <a:satOff val="6003"/>
                <a:lumOff val="128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7763320" y="9754049"/>
        <a:ext cx="638721" cy="640442"/>
      </dsp:txXfrm>
    </dsp:sp>
    <dsp:sp modelId="{CE92BEB2-9A02-4F93-B793-08F3564F304C}">
      <dsp:nvSpPr>
        <dsp:cNvPr id="0" name=""/>
        <dsp:cNvSpPr/>
      </dsp:nvSpPr>
      <dsp:spPr>
        <a:xfrm>
          <a:off x="9106184" y="8783056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89544"/>
                <a:satOff val="20137"/>
                <a:lumOff val="1731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89544"/>
                <a:satOff val="20137"/>
                <a:lumOff val="173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Respetar horario requerido </a:t>
          </a:r>
          <a:endParaRPr lang="es-MX" sz="2800" kern="1200" dirty="0"/>
        </a:p>
      </dsp:txBody>
      <dsp:txXfrm>
        <a:off x="9181821" y="8858693"/>
        <a:ext cx="4152775" cy="2431155"/>
      </dsp:txXfrm>
    </dsp:sp>
    <dsp:sp modelId="{5160180C-94FC-43C7-B129-61691609B7D1}">
      <dsp:nvSpPr>
        <dsp:cNvPr id="0" name=""/>
        <dsp:cNvSpPr/>
      </dsp:nvSpPr>
      <dsp:spPr>
        <a:xfrm>
          <a:off x="13788990" y="9540568"/>
          <a:ext cx="912458" cy="10674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52065"/>
                <a:satOff val="3001"/>
                <a:lumOff val="643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90000"/>
                <a:hueOff val="-52065"/>
                <a:satOff val="3001"/>
                <a:lumOff val="64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13788990" y="9754049"/>
        <a:ext cx="638721" cy="640442"/>
      </dsp:txXfrm>
    </dsp:sp>
    <dsp:sp modelId="{55C52EB7-CB9E-412C-BBEA-FF7559921B16}">
      <dsp:nvSpPr>
        <dsp:cNvPr id="0" name=""/>
        <dsp:cNvSpPr/>
      </dsp:nvSpPr>
      <dsp:spPr>
        <a:xfrm>
          <a:off x="15131853" y="8783056"/>
          <a:ext cx="4304049" cy="2582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44772"/>
                <a:satOff val="10068"/>
                <a:lumOff val="865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shade val="50000"/>
                <a:hueOff val="-44772"/>
                <a:satOff val="10068"/>
                <a:lumOff val="86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Cuida las herramientas y equipos</a:t>
          </a:r>
          <a:endParaRPr lang="es-MX" sz="2800" kern="1200" dirty="0"/>
        </a:p>
      </dsp:txBody>
      <dsp:txXfrm>
        <a:off x="15207490" y="8858693"/>
        <a:ext cx="4152775" cy="2431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ack_01 copy.jpg" descr="back_01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, y video en vivo (pequeñ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0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0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, y video en viv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1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1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31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1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40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141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8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del dato</a:t>
            </a:r>
          </a:p>
        </p:txBody>
      </p:sp>
      <p:sp>
        <p:nvSpPr>
          <p:cNvPr id="1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67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t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" name="Tazón con tortas de salmón, ensalada y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lato de pasta pappardelle con mantequilla de perejil, avellanas tostadas y queso parmesano ral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azón de ensalada con arroz frito, huevos cocid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ck_02 copy.jpg" descr="back_02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ack_03 copy.jpg" descr="back_03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opia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ack_04 copy.jpg" descr="back_04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guacates y limon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presentación</a:t>
            </a:r>
          </a:p>
        </p:txBody>
      </p:sp>
      <p:sp>
        <p:nvSpPr>
          <p:cNvPr id="54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5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azón con torta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6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74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75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9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Plato de pasta pappardelle con mantequilla de perejil, avellanas tostadas y queso parmesano ral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394824-248D-47AA-A51B-99C2B0B0CB84}"/>
              </a:ext>
            </a:extLst>
          </p:cNvPr>
          <p:cNvSpPr txBox="1"/>
          <p:nvPr/>
        </p:nvSpPr>
        <p:spPr>
          <a:xfrm>
            <a:off x="8901112" y="283581"/>
            <a:ext cx="8715375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Recursos Materiales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311905-2626-4DFD-BDEC-C5C8305BCE0F}"/>
              </a:ext>
            </a:extLst>
          </p:cNvPr>
          <p:cNvSpPr txBox="1"/>
          <p:nvPr/>
        </p:nvSpPr>
        <p:spPr>
          <a:xfrm>
            <a:off x="1938337" y="2589086"/>
            <a:ext cx="12234863" cy="7553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Índice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Objetivo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Inducción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Apartados de salas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Campaña de depuración de materiales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D5771210-6B18-4143-A228-AF3CC81FF668}"/>
              </a:ext>
            </a:extLst>
          </p:cNvPr>
          <p:cNvSpPr txBox="1">
            <a:spLocks/>
          </p:cNvSpPr>
          <p:nvPr/>
        </p:nvSpPr>
        <p:spPr>
          <a:xfrm>
            <a:off x="1262062" y="2325222"/>
            <a:ext cx="21859875" cy="453277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s-MX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</a:t>
            </a:r>
          </a:p>
          <a:p>
            <a:pPr algn="ctr" hangingPunct="1"/>
            <a:endParaRPr lang="es-MX" sz="48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hangingPunct="1"/>
            <a:r>
              <a:rPr lang="es-MX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Objetivo</a:t>
            </a:r>
            <a:br>
              <a:rPr lang="es-MX" sz="4800" dirty="0">
                <a:solidFill>
                  <a:srgbClr val="2456AE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MX" sz="4800" b="0" dirty="0">
                <a:solidFill>
                  <a:srgbClr val="2456AE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4800" b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Generar condiciones de eficiencia operativa y seguridad, mediante protocolos de mantenimiento, servicio y </a:t>
            </a:r>
            <a:r>
              <a:rPr lang="es-ES" sz="4800" b="0" noProof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salvaguarda</a:t>
            </a:r>
            <a:r>
              <a:rPr lang="es-ES" sz="4800" b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 la integridad de los colaboradores.</a:t>
            </a:r>
            <a:br>
              <a:rPr lang="es-ES" sz="4800" b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MX" sz="4800" b="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923BCE6-EC16-4677-A735-AC3F66C5BFAB}"/>
              </a:ext>
            </a:extLst>
          </p:cNvPr>
          <p:cNvSpPr/>
          <p:nvPr/>
        </p:nvSpPr>
        <p:spPr>
          <a:xfrm>
            <a:off x="1657351" y="937706"/>
            <a:ext cx="20745450" cy="1121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Inducción: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Seguridad: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Servicios de vigilancia las 24 </a:t>
            </a:r>
            <a:r>
              <a:rPr lang="es-MX" sz="28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Nos permite asegurar la integridad de colaboradores, bienes y equipo, así como visitantes en general que se encuentren dentro de las Instalaciones.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Limpieza: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Contamos con tres auxiliares que nos ayudan a mantener el servicio de limpieza de áreas, servicios de café y preparación de juntas.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Protección Civil: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Contamos con planes de acción y actividades para la prevención de riesgos, la salva guarda y seguridad de los colaboradores.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Instalaciones: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promueve el buen uso de mobiliario y equipo electrodoméstico.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Estacionamiento: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 y distribución de lugares, se cuenta con 21 lugares por lo que tenemos un cupo limitado.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Gestionamos los mantenimientos preventivos y correctivos a las instalaciones, mobiliario y equipo electrodoméstico, los fines de semana y uno general anual.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Fumigación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Servicio bimestral a todas las áreas,  para evitar plagas.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 y recepción de lugares:  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personal de nuevo ingreso y bajas de colaboradores, como herramientas de trabajo.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Seguros: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Aseguramiento de Inmueble con la finalidad de estar protegidos en cualquier eventualidad.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E18D22-9CE7-4396-AE5D-1B4A3EFC46FC}"/>
              </a:ext>
            </a:extLst>
          </p:cNvPr>
          <p:cNvSpPr/>
          <p:nvPr/>
        </p:nvSpPr>
        <p:spPr>
          <a:xfrm>
            <a:off x="1323976" y="2046497"/>
            <a:ext cx="20164424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Despachadores de agua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Abastecimiento oportuno de garrafones, para evitar falta de suministro en cada piso.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Bodegas: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Contamos con dos espacios en la fundación y uno como préstamo en Teletón Gustavo Baz, para los resguardos por corto tiempo.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Salas de juntas: 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apartan con anticipación por medio de la intranet para su preparación.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Inventarios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Somos responsables del control e identificación de mobiliario, equipo, materiales y loza, manteniéndolos en buen estado.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Abastecimiento de suministros: 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Consumibles de baño, cafetería y limpieza.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2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Recepción:</a:t>
            </a:r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Está a cargo de nuestro personal de seguridad, para recibir visitantes, proveedores, paquetería y mensajería.</a:t>
            </a:r>
          </a:p>
          <a:p>
            <a:r>
              <a:rPr lang="es-MX" sz="2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3FC75A9-377D-4180-AF68-74F029481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194842"/>
              </p:ext>
            </p:extLst>
          </p:nvPr>
        </p:nvGraphicFramePr>
        <p:xfrm>
          <a:off x="792480" y="1648598"/>
          <a:ext cx="22372319" cy="1136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1DC6F74-82BB-4F9F-855E-23D1D8F6F411}"/>
              </a:ext>
            </a:extLst>
          </p:cNvPr>
          <p:cNvSpPr txBox="1"/>
          <p:nvPr/>
        </p:nvSpPr>
        <p:spPr>
          <a:xfrm>
            <a:off x="7408306" y="0"/>
            <a:ext cx="9140666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FillTx/>
                <a:sym typeface="Helvetica Neue"/>
              </a:rPr>
              <a:t>Proceso apartados de salas</a:t>
            </a:r>
            <a:endParaRPr kumimoji="0" lang="es-MX" sz="4000" b="1" i="0" u="none" strike="noStrike" cap="none" spc="0" normalizeH="0" baseline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69797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436</Words>
  <Application>Microsoft Office PowerPoint</Application>
  <PresentationFormat>Personalizado</PresentationFormat>
  <Paragraphs>36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Century Gothic</vt:lpstr>
      <vt:lpstr>Courier New</vt:lpstr>
      <vt:lpstr>Helvetica Neue</vt:lpstr>
      <vt:lpstr>Helvetica Neue Medium</vt:lpstr>
      <vt:lpstr>Times New Roman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Genoveva Chávez Barrera</cp:lastModifiedBy>
  <cp:revision>2</cp:revision>
  <dcterms:modified xsi:type="dcterms:W3CDTF">2024-11-22T15:53:16Z</dcterms:modified>
</cp:coreProperties>
</file>