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31E75-89BE-89E9-5964-84A81E468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A1F714-7A52-44B9-573A-E45A1BB5A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D1D6CB-1EC3-1B4A-88CC-EBCA4F3A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27509A-F207-F5F7-3C74-B99282D7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18526-F73A-08BD-982C-456AE030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37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956C8-7620-E2BD-6B41-A1D0B243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E00E4F-9974-8861-41D1-71BCD124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783E07-B3A8-FE1E-A0A2-181DD1F3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CC7BD-AC53-076C-A058-44FA8341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C5F8A-7DD4-B1C4-0E16-8C377B90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21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0A1069-37EB-0806-FD40-F8D50179F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C2D64F-2BC9-C8A3-75F7-2E322F1DA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D87FC-0084-18B6-6F61-9613C3D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E2C6C-2CD7-53B1-6240-CDC774CF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9CA4C-23B2-36CF-7852-5F5F2F55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2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499C7-097A-4604-9B54-9A0809BB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36248-6490-D2DC-006A-F760362D9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2B2DD0-9BD8-A736-7DC9-15B021AE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CA71FE-60F5-2F5E-04A2-45D306AD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86B559-5D0E-AAA4-36B0-CB5F6A5F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93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119C6-3145-6A90-1B96-6BCC5BEC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D621B1-9CC3-801E-00B1-8E257216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6BCBA-2ED2-AFAE-DA76-1D12A771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ED4ACF-A375-BA90-CCF1-5A189874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0D146-A984-5CCA-CBD6-ED30283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312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6BFF-57FE-0927-556E-08904B6B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AE6754-E82E-B194-0543-767C62C5B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FCDA92-55C4-63BE-646E-E726FF6EF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540221-3F8B-4D5C-0778-FE91AC19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8C5330-29E8-6ED7-AE70-E6CF1CD7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F2B2C2-80B6-18E3-CE17-3065EC49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24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962B8-B380-4C37-10E9-0815814D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14EA11-D220-E75B-1519-1FF0CC99A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43FCD8-18B0-39BE-31B9-A78BF25B2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173058-F881-7DA4-3414-1EA4B5819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B0B266-7181-1114-3C4A-322D00291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8A7E45-0590-76F8-A928-F1C469F8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384A7D-A1F5-146D-B2EA-442995D8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844090-5595-FEA9-7DF7-84132FDC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4CC61-568D-E304-506B-A3D34F94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932BB9-EA31-8FC7-6472-317F140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F9751D-4722-0168-5BD1-74C7D98A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8A60B6-3EB1-D071-8B99-AEB2B8AC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75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CCF4E1-47FB-406F-B9C8-49AF22D2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C66AAD-9021-1DD6-3746-4620532F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7871E0-F9DA-640A-2459-7A05A830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81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B2D08-630A-5732-A670-D6C23E2E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3E68B-A483-D791-E162-1463A88D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A2D601-71FC-D728-DFA1-05EB7A88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9D9CCB-C2AA-DC92-0D8D-82FBD81A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2DB76F-7053-8554-7A1B-A56D873E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359297-E5AB-53BA-9259-49A7565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7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AD57-6CE8-4556-7AA8-0AC147F1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1E165B-458F-31B6-A1C3-AC941D89C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D1DD78-EB78-41DA-2003-5A4FEBF2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1A09DE-A0DB-8D9A-ADFE-A45334D8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6368D2-72D2-43E7-76A7-0EC600EC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3B4495-256E-3B35-DC42-799A7F69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87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6B0DBB-4C03-0474-F835-2970D801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A1AFAA-6B8C-9DC7-30F4-2DB3055FA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B0998-736A-B08D-0D17-EE855C143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77B457-3766-CD41-AEDE-E94049F9F435}" type="datetimeFigureOut">
              <a:rPr lang="es-MX" smtClean="0"/>
              <a:t>26/11/24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C15D2-DFE7-BE70-8C34-B1E263CBE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09B14-33C8-915A-C2E2-693E836A3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988B1-47A0-5446-B382-BE132F647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00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9DA7DA-8DEA-4E0E-1CBE-D808E008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22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Servicio Social Nomina</dc:creator>
  <cp:lastModifiedBy>Servicio Social Nomina</cp:lastModifiedBy>
  <cp:revision>1</cp:revision>
  <dcterms:created xsi:type="dcterms:W3CDTF">2024-11-26T19:05:14Z</dcterms:created>
  <dcterms:modified xsi:type="dcterms:W3CDTF">2024-11-27T18:38:25Z</dcterms:modified>
</cp:coreProperties>
</file>